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a689c037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3a689c037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3a689c037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3a689c037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37873fb20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37873fb20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7873fb2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37873fb2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7873fb209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37873fb20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7873fb20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37873fb20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ab0ae99a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3ab0ae99a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3ab0ae99a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3ab0ae99a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37873fb20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37873fb20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ab0ae99a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3ab0ae99a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a689c037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3a689c037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image" Target="../media/image35.png"/><Relationship Id="rId6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13" Type="http://schemas.openxmlformats.org/officeDocument/2006/relationships/image" Target="../media/image57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52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36.png"/><Relationship Id="rId8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0" Type="http://schemas.openxmlformats.org/officeDocument/2006/relationships/image" Target="../media/image45.png"/><Relationship Id="rId9" Type="http://schemas.openxmlformats.org/officeDocument/2006/relationships/image" Target="../media/image41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34.png"/><Relationship Id="rId8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29.png"/><Relationship Id="rId13" Type="http://schemas.openxmlformats.org/officeDocument/2006/relationships/image" Target="../media/image31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Relationship Id="rId15" Type="http://schemas.openxmlformats.org/officeDocument/2006/relationships/image" Target="../media/image30.png"/><Relationship Id="rId14" Type="http://schemas.openxmlformats.org/officeDocument/2006/relationships/image" Target="../media/image33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VAE, GANs, and Pokemons</a:t>
            </a:r>
            <a:endParaRPr/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25" y="902425"/>
            <a:ext cx="2398350" cy="23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73500"/>
            <a:ext cx="2004924" cy="200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5750" y="2035263"/>
            <a:ext cx="1681401" cy="168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>
            <p:ph type="title"/>
          </p:nvPr>
        </p:nvSpPr>
        <p:spPr>
          <a:xfrm>
            <a:off x="1310325" y="271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r>
              <a:rPr lang="en"/>
              <a:t> &amp; Conclusion</a:t>
            </a:r>
            <a:r>
              <a:rPr lang="en"/>
              <a:t> - GANs</a:t>
            </a:r>
            <a:endParaRPr/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300" y="887525"/>
            <a:ext cx="2202950" cy="2102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700" y="855987"/>
            <a:ext cx="2202950" cy="21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1625" y="3194575"/>
            <a:ext cx="2440312" cy="18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5038" y="3194575"/>
            <a:ext cx="2424263" cy="18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25" y="1612325"/>
            <a:ext cx="5749201" cy="2904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536" y="2990797"/>
            <a:ext cx="2187444" cy="143865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3"/>
          <p:cNvSpPr/>
          <p:nvPr/>
        </p:nvSpPr>
        <p:spPr>
          <a:xfrm>
            <a:off x="3022225" y="4100010"/>
            <a:ext cx="1190100" cy="24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3"/>
          <p:cNvSpPr/>
          <p:nvPr/>
        </p:nvSpPr>
        <p:spPr>
          <a:xfrm>
            <a:off x="2169282" y="1812845"/>
            <a:ext cx="879900" cy="117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3"/>
          <p:cNvSpPr/>
          <p:nvPr/>
        </p:nvSpPr>
        <p:spPr>
          <a:xfrm>
            <a:off x="309311" y="3408512"/>
            <a:ext cx="727200" cy="75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980" y="3260240"/>
            <a:ext cx="230338" cy="83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3048" y="4198111"/>
            <a:ext cx="727007" cy="37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3054" y="3841053"/>
            <a:ext cx="727007" cy="35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65637" y="2246804"/>
            <a:ext cx="727007" cy="35705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3"/>
          <p:cNvSpPr/>
          <p:nvPr/>
        </p:nvSpPr>
        <p:spPr>
          <a:xfrm>
            <a:off x="2567278" y="3408512"/>
            <a:ext cx="481800" cy="57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3"/>
          <p:cNvSpPr txBox="1"/>
          <p:nvPr/>
        </p:nvSpPr>
        <p:spPr>
          <a:xfrm>
            <a:off x="2631304" y="3470938"/>
            <a:ext cx="481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Lato"/>
                <a:ea typeface="Lato"/>
                <a:cs typeface="Lato"/>
                <a:sym typeface="Lato"/>
              </a:rPr>
              <a:t>？</a:t>
            </a:r>
            <a:endParaRPr b="1"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3"/>
          <p:cNvSpPr txBox="1"/>
          <p:nvPr>
            <p:ph type="title"/>
          </p:nvPr>
        </p:nvSpPr>
        <p:spPr>
          <a:xfrm>
            <a:off x="1310325" y="271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r>
              <a:rPr lang="en"/>
              <a:t> &amp; Conclusion from Further Investigation</a:t>
            </a:r>
            <a:r>
              <a:rPr lang="en"/>
              <a:t> - GANs</a:t>
            </a:r>
            <a:endParaRPr/>
          </a:p>
        </p:txBody>
      </p:sp>
      <p:pic>
        <p:nvPicPr>
          <p:cNvPr id="247" name="Google Shape;247;p23"/>
          <p:cNvPicPr preferRelativeResize="0"/>
          <p:nvPr/>
        </p:nvPicPr>
        <p:blipFill rotWithShape="1">
          <a:blip r:embed="rId8">
            <a:alphaModFix/>
          </a:blip>
          <a:srcRect b="1739" l="0" r="0" t="0"/>
          <a:stretch/>
        </p:blipFill>
        <p:spPr>
          <a:xfrm>
            <a:off x="6158825" y="1749581"/>
            <a:ext cx="938841" cy="87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7663" y="1749598"/>
            <a:ext cx="938841" cy="87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36508" y="1749575"/>
            <a:ext cx="938841" cy="87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58825" y="3126261"/>
            <a:ext cx="940881" cy="973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 rotWithShape="1">
          <a:blip r:embed="rId12">
            <a:alphaModFix/>
          </a:blip>
          <a:srcRect b="0" l="0" r="0" t="2562"/>
          <a:stretch/>
        </p:blipFill>
        <p:spPr>
          <a:xfrm>
            <a:off x="7099706" y="3126261"/>
            <a:ext cx="917968" cy="973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17675" y="3126263"/>
            <a:ext cx="957676" cy="973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Fact: We Can Do This By Just VAE!</a:t>
            </a:r>
            <a:endParaRPr/>
          </a:p>
        </p:txBody>
      </p:sp>
      <p:pic>
        <p:nvPicPr>
          <p:cNvPr id="258" name="Google Shape;2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013" y="2186025"/>
            <a:ext cx="2759959" cy="27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94504"/>
            <a:ext cx="9144000" cy="704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404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3812475" y="1462575"/>
            <a:ext cx="2617800" cy="29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Jiayi Shen</a:t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/>
              <a:t>Xiaoyu Yang</a:t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/>
              <a:t>Yaoyuan Gan</a:t>
            </a:r>
            <a:endParaRPr sz="2700"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7100"/>
            <a:ext cx="3162425" cy="31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17185">
            <a:off x="6582675" y="1470725"/>
            <a:ext cx="2408927" cy="240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6877">
            <a:off x="1591750" y="2571750"/>
            <a:ext cx="2771575" cy="27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52" name="Google Shape;152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Pokemons are fun</a:t>
            </a:r>
            <a:endParaRPr sz="21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We want more Pokemons</a:t>
            </a:r>
            <a:endParaRPr sz="21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Maybe GANs can help us to do so</a:t>
            </a:r>
            <a:endParaRPr sz="2100"/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4801" y="848638"/>
            <a:ext cx="1850374" cy="2014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651" y="797775"/>
            <a:ext cx="2346150" cy="2065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6717" y="1740206"/>
            <a:ext cx="2346150" cy="2014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1 - VAE(Variational Autoencoder)</a:t>
            </a:r>
            <a:endParaRPr/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613" y="1066475"/>
            <a:ext cx="5230775" cy="35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6373" y="2000763"/>
            <a:ext cx="1965300" cy="1960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325" y="1998400"/>
            <a:ext cx="1965300" cy="19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2 - GAN(Generative Adversarial Network)</a:t>
            </a:r>
            <a:endParaRPr/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825" y="1266450"/>
            <a:ext cx="7474061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6525" y="3194975"/>
            <a:ext cx="1462100" cy="14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3775" y="1756650"/>
            <a:ext cx="1107599" cy="11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 the Decoder from VAE into GAN </a:t>
            </a:r>
            <a:endParaRPr/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888" y="1263600"/>
            <a:ext cx="7054236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100" y="1573800"/>
            <a:ext cx="1209125" cy="10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4138" y="3397250"/>
            <a:ext cx="1122917" cy="10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1305725" y="208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Challenge: The Result Makes No Sense!</a:t>
            </a:r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800" y="918600"/>
            <a:ext cx="1747926" cy="174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74" y="1122774"/>
            <a:ext cx="1973825" cy="19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3925" y="1907525"/>
            <a:ext cx="2378149" cy="237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3925" y="1734925"/>
            <a:ext cx="1501074" cy="150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/>
          <p:nvPr/>
        </p:nvSpPr>
        <p:spPr>
          <a:xfrm>
            <a:off x="4051125" y="2285950"/>
            <a:ext cx="1039200" cy="39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9374" y="812871"/>
            <a:ext cx="1973824" cy="1959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3075" y="2907353"/>
            <a:ext cx="1572350" cy="15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67825" y="2852737"/>
            <a:ext cx="2166498" cy="213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15851" y="1122772"/>
            <a:ext cx="1572349" cy="1540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Solution: New Datasets!</a:t>
            </a:r>
            <a:endParaRPr/>
          </a:p>
        </p:txBody>
      </p:sp>
      <p:pic>
        <p:nvPicPr>
          <p:cNvPr id="199" name="Google Shape;1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575" y="300021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4300" y="3000212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9750" y="3000212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7025" y="3000212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9750" y="214566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61575" y="214566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14300" y="214566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67025" y="2145662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02100" y="1446324"/>
            <a:ext cx="2250849" cy="225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93100" y="2058574"/>
            <a:ext cx="1638324" cy="16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9225" y="2668175"/>
            <a:ext cx="1321425" cy="13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54475" y="2277450"/>
            <a:ext cx="1508499" cy="150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28300" y="2871838"/>
            <a:ext cx="914100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 txBox="1"/>
          <p:nvPr/>
        </p:nvSpPr>
        <p:spPr>
          <a:xfrm>
            <a:off x="1834000" y="4101725"/>
            <a:ext cx="150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Pokedex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4468225" y="4101725"/>
            <a:ext cx="454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Pokemon mystery dungeon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Conclusion - VAE</a:t>
            </a:r>
            <a:endParaRPr/>
          </a:p>
        </p:txBody>
      </p:sp>
      <p:pic>
        <p:nvPicPr>
          <p:cNvPr id="219" name="Google Shape;2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50" y="1352550"/>
            <a:ext cx="31146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50" y="2950150"/>
            <a:ext cx="301942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9150" y="1697925"/>
            <a:ext cx="5301425" cy="20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